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179" autoAdjust="0"/>
  </p:normalViewPr>
  <p:slideViewPr>
    <p:cSldViewPr>
      <p:cViewPr varScale="1">
        <p:scale>
          <a:sx n="86" d="100"/>
          <a:sy n="86" d="100"/>
        </p:scale>
        <p:origin x="145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28/11/2016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Introducción a la filosofía  y su relación en el derecho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– Diciembre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" y="1785926"/>
            <a:ext cx="9127374" cy="507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44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Abel</cp:lastModifiedBy>
  <cp:revision>32</cp:revision>
  <dcterms:created xsi:type="dcterms:W3CDTF">2012-08-07T16:35:15Z</dcterms:created>
  <dcterms:modified xsi:type="dcterms:W3CDTF">2016-11-28T22:08:21Z</dcterms:modified>
</cp:coreProperties>
</file>